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otus Eater sans" charset="1" panose="00000000000000000000"/>
      <p:regular r:id="rId15"/>
    </p:embeddedFont>
    <p:embeddedFont>
      <p:font typeface="Open Sans Bold" charset="1" panose="020B0806030504020204"/>
      <p:regular r:id="rId16"/>
    </p:embeddedFont>
    <p:embeddedFont>
      <p:font typeface="Open Sans" charset="1" panose="020B06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jaz8MVas.mp4" Type="http://schemas.openxmlformats.org/officeDocument/2006/relationships/video"/><Relationship Id="rId4" Target="../media/VAGjaz8MVas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1.pn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28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21937">
                <a:alpha val="100000"/>
              </a:srgbClr>
            </a:gs>
            <a:gs pos="100000">
              <a:srgbClr val="0330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8840" y="4076827"/>
            <a:ext cx="14229160" cy="6794424"/>
          </a:xfrm>
          <a:custGeom>
            <a:avLst/>
            <a:gdLst/>
            <a:ahLst/>
            <a:cxnLst/>
            <a:rect r="r" b="b" t="t" l="l"/>
            <a:pathLst>
              <a:path h="6794424" w="14229160">
                <a:moveTo>
                  <a:pt x="0" y="0"/>
                </a:moveTo>
                <a:lnTo>
                  <a:pt x="14229160" y="0"/>
                </a:lnTo>
                <a:lnTo>
                  <a:pt x="14229160" y="6794423"/>
                </a:lnTo>
                <a:lnTo>
                  <a:pt x="0" y="6794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9354">
            <a:off x="7025161" y="4750468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0" y="0"/>
                </a:moveTo>
                <a:lnTo>
                  <a:pt x="5700604" y="0"/>
                </a:lnTo>
                <a:lnTo>
                  <a:pt x="57006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86210">
            <a:off x="7033588" y="4412780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0" y="0"/>
                </a:moveTo>
                <a:lnTo>
                  <a:pt x="5700604" y="0"/>
                </a:lnTo>
                <a:lnTo>
                  <a:pt x="57006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01402" y="3754101"/>
            <a:ext cx="2590020" cy="3149465"/>
          </a:xfrm>
          <a:custGeom>
            <a:avLst/>
            <a:gdLst/>
            <a:ahLst/>
            <a:cxnLst/>
            <a:rect r="r" b="b" t="t" l="l"/>
            <a:pathLst>
              <a:path h="3149465" w="2590020">
                <a:moveTo>
                  <a:pt x="0" y="0"/>
                </a:moveTo>
                <a:lnTo>
                  <a:pt x="2590021" y="0"/>
                </a:lnTo>
                <a:lnTo>
                  <a:pt x="2590021" y="3149465"/>
                </a:lnTo>
                <a:lnTo>
                  <a:pt x="0" y="3149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801" b="-134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412780"/>
            <a:ext cx="6559826" cy="4114800"/>
          </a:xfrm>
          <a:custGeom>
            <a:avLst/>
            <a:gdLst/>
            <a:ahLst/>
            <a:cxnLst/>
            <a:rect r="r" b="b" t="t" l="l"/>
            <a:pathLst>
              <a:path h="4114800" w="6559826">
                <a:moveTo>
                  <a:pt x="0" y="0"/>
                </a:moveTo>
                <a:lnTo>
                  <a:pt x="6559826" y="0"/>
                </a:lnTo>
                <a:lnTo>
                  <a:pt x="655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12833" y="809625"/>
            <a:ext cx="9673856" cy="190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41"/>
              </a:lnSpc>
            </a:pPr>
            <a:r>
              <a:rPr lang="en-US" sz="11101">
                <a:solidFill>
                  <a:srgbClr val="FFFFFF"/>
                </a:solidFill>
                <a:latin typeface="Lotus Eater sans"/>
                <a:ea typeface="Lotus Eater sans"/>
                <a:cs typeface="Lotus Eater sans"/>
                <a:sym typeface="Lotus Eater sans"/>
              </a:rPr>
              <a:t>UNITASK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21937">
                <a:alpha val="100000"/>
              </a:srgbClr>
            </a:gs>
            <a:gs pos="100000">
              <a:srgbClr val="0330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513242" y="-318877"/>
            <a:ext cx="19314484" cy="10924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21937">
                <a:alpha val="100000"/>
              </a:srgbClr>
            </a:gs>
            <a:gs pos="100000">
              <a:srgbClr val="0330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81336"/>
            <a:ext cx="6792916" cy="4446272"/>
          </a:xfrm>
          <a:custGeom>
            <a:avLst/>
            <a:gdLst/>
            <a:ahLst/>
            <a:cxnLst/>
            <a:rect r="r" b="b" t="t" l="l"/>
            <a:pathLst>
              <a:path h="4446272" w="6792916">
                <a:moveTo>
                  <a:pt x="0" y="0"/>
                </a:moveTo>
                <a:lnTo>
                  <a:pt x="6792916" y="0"/>
                </a:lnTo>
                <a:lnTo>
                  <a:pt x="6792916" y="4446272"/>
                </a:lnTo>
                <a:lnTo>
                  <a:pt x="0" y="4446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95073"/>
            <a:ext cx="4506374" cy="3605099"/>
          </a:xfrm>
          <a:custGeom>
            <a:avLst/>
            <a:gdLst/>
            <a:ahLst/>
            <a:cxnLst/>
            <a:rect r="r" b="b" t="t" l="l"/>
            <a:pathLst>
              <a:path h="3605099" w="4506374">
                <a:moveTo>
                  <a:pt x="0" y="0"/>
                </a:moveTo>
                <a:lnTo>
                  <a:pt x="4506374" y="0"/>
                </a:lnTo>
                <a:lnTo>
                  <a:pt x="4506374" y="3605099"/>
                </a:lnTo>
                <a:lnTo>
                  <a:pt x="0" y="3605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884" t="-12500" r="-33115" b="-125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29875" y="5326366"/>
            <a:ext cx="7858125" cy="5143500"/>
          </a:xfrm>
          <a:custGeom>
            <a:avLst/>
            <a:gdLst/>
            <a:ahLst/>
            <a:cxnLst/>
            <a:rect r="r" b="b" t="t" l="l"/>
            <a:pathLst>
              <a:path h="5143500" w="7858125">
                <a:moveTo>
                  <a:pt x="0" y="0"/>
                </a:moveTo>
                <a:lnTo>
                  <a:pt x="7858125" y="0"/>
                </a:lnTo>
                <a:lnTo>
                  <a:pt x="78581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97125" y="4655858"/>
            <a:ext cx="6306574" cy="4187959"/>
          </a:xfrm>
          <a:custGeom>
            <a:avLst/>
            <a:gdLst/>
            <a:ahLst/>
            <a:cxnLst/>
            <a:rect r="r" b="b" t="t" l="l"/>
            <a:pathLst>
              <a:path h="4187959" w="6306574">
                <a:moveTo>
                  <a:pt x="0" y="0"/>
                </a:moveTo>
                <a:lnTo>
                  <a:pt x="6306574" y="0"/>
                </a:lnTo>
                <a:lnTo>
                  <a:pt x="6306574" y="4187959"/>
                </a:lnTo>
                <a:lnTo>
                  <a:pt x="0" y="4187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03243" y="428529"/>
            <a:ext cx="68624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 UNITASK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2916" y="2372330"/>
            <a:ext cx="775364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Una App para organizar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 tiempo y mas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9840" y="7406943"/>
            <a:ext cx="85108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¿Problemas con tu sueño?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21937">
                <a:alpha val="100000"/>
              </a:srgbClr>
            </a:gs>
            <a:gs pos="100000">
              <a:srgbClr val="0330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8604" y="1214968"/>
            <a:ext cx="3840691" cy="8043332"/>
          </a:xfrm>
          <a:custGeom>
            <a:avLst/>
            <a:gdLst/>
            <a:ahLst/>
            <a:cxnLst/>
            <a:rect r="r" b="b" t="t" l="l"/>
            <a:pathLst>
              <a:path h="8043332" w="3840691">
                <a:moveTo>
                  <a:pt x="0" y="0"/>
                </a:moveTo>
                <a:lnTo>
                  <a:pt x="3840692" y="0"/>
                </a:lnTo>
                <a:lnTo>
                  <a:pt x="3840692" y="8043332"/>
                </a:lnTo>
                <a:lnTo>
                  <a:pt x="0" y="8043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35765" y="5160434"/>
            <a:ext cx="5231684" cy="147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424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Contraseña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60779">
            <a:off x="9273294" y="4761521"/>
            <a:ext cx="3141241" cy="950225"/>
          </a:xfrm>
          <a:custGeom>
            <a:avLst/>
            <a:gdLst/>
            <a:ahLst/>
            <a:cxnLst/>
            <a:rect r="r" b="b" t="t" l="l"/>
            <a:pathLst>
              <a:path h="950225" w="3141241">
                <a:moveTo>
                  <a:pt x="0" y="0"/>
                </a:moveTo>
                <a:lnTo>
                  <a:pt x="3141241" y="0"/>
                </a:lnTo>
                <a:lnTo>
                  <a:pt x="3141241" y="950226"/>
                </a:lnTo>
                <a:lnTo>
                  <a:pt x="0" y="950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023173">
            <a:off x="3633827" y="3382587"/>
            <a:ext cx="3141241" cy="950225"/>
          </a:xfrm>
          <a:custGeom>
            <a:avLst/>
            <a:gdLst/>
            <a:ahLst/>
            <a:cxnLst/>
            <a:rect r="r" b="b" t="t" l="l"/>
            <a:pathLst>
              <a:path h="950225" w="3141241">
                <a:moveTo>
                  <a:pt x="0" y="0"/>
                </a:moveTo>
                <a:lnTo>
                  <a:pt x="3141241" y="0"/>
                </a:lnTo>
                <a:lnTo>
                  <a:pt x="3141241" y="950225"/>
                </a:lnTo>
                <a:lnTo>
                  <a:pt x="0" y="95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1131" y="5960511"/>
            <a:ext cx="3189854" cy="4114800"/>
          </a:xfrm>
          <a:custGeom>
            <a:avLst/>
            <a:gdLst/>
            <a:ahLst/>
            <a:cxnLst/>
            <a:rect r="r" b="b" t="t" l="l"/>
            <a:pathLst>
              <a:path h="4114800" w="3189854">
                <a:moveTo>
                  <a:pt x="0" y="0"/>
                </a:moveTo>
                <a:lnTo>
                  <a:pt x="3189854" y="0"/>
                </a:lnTo>
                <a:lnTo>
                  <a:pt x="31898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30412">
            <a:off x="6361029" y="6185654"/>
            <a:ext cx="2776465" cy="5327985"/>
          </a:xfrm>
          <a:custGeom>
            <a:avLst/>
            <a:gdLst/>
            <a:ahLst/>
            <a:cxnLst/>
            <a:rect r="r" b="b" t="t" l="l"/>
            <a:pathLst>
              <a:path h="5327985" w="2776465">
                <a:moveTo>
                  <a:pt x="0" y="0"/>
                </a:moveTo>
                <a:lnTo>
                  <a:pt x="2776466" y="0"/>
                </a:lnTo>
                <a:lnTo>
                  <a:pt x="2776466" y="5327985"/>
                </a:lnTo>
                <a:lnTo>
                  <a:pt x="0" y="5327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43915" y="1119718"/>
            <a:ext cx="64153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Registro de Usuario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911563"/>
            <a:ext cx="64153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21937">
                <a:alpha val="100000"/>
              </a:srgbClr>
            </a:gs>
            <a:gs pos="100000">
              <a:srgbClr val="0330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94003" y="610204"/>
            <a:ext cx="4465297" cy="9066593"/>
          </a:xfrm>
          <a:custGeom>
            <a:avLst/>
            <a:gdLst/>
            <a:ahLst/>
            <a:cxnLst/>
            <a:rect r="r" b="b" t="t" l="l"/>
            <a:pathLst>
              <a:path h="9066593" w="4465297">
                <a:moveTo>
                  <a:pt x="0" y="0"/>
                </a:moveTo>
                <a:lnTo>
                  <a:pt x="4465297" y="0"/>
                </a:lnTo>
                <a:lnTo>
                  <a:pt x="4465297" y="9066592"/>
                </a:lnTo>
                <a:lnTo>
                  <a:pt x="0" y="9066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6444">
            <a:off x="9217059" y="3888216"/>
            <a:ext cx="3433547" cy="969977"/>
          </a:xfrm>
          <a:custGeom>
            <a:avLst/>
            <a:gdLst/>
            <a:ahLst/>
            <a:cxnLst/>
            <a:rect r="r" b="b" t="t" l="l"/>
            <a:pathLst>
              <a:path h="969977" w="3433547">
                <a:moveTo>
                  <a:pt x="0" y="0"/>
                </a:moveTo>
                <a:lnTo>
                  <a:pt x="3433547" y="0"/>
                </a:lnTo>
                <a:lnTo>
                  <a:pt x="3433547" y="969977"/>
                </a:lnTo>
                <a:lnTo>
                  <a:pt x="0" y="969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079232">
            <a:off x="8307234" y="7671862"/>
            <a:ext cx="3934101" cy="1190066"/>
          </a:xfrm>
          <a:custGeom>
            <a:avLst/>
            <a:gdLst/>
            <a:ahLst/>
            <a:cxnLst/>
            <a:rect r="r" b="b" t="t" l="l"/>
            <a:pathLst>
              <a:path h="1190066" w="3934101">
                <a:moveTo>
                  <a:pt x="0" y="0"/>
                </a:moveTo>
                <a:lnTo>
                  <a:pt x="3934101" y="0"/>
                </a:lnTo>
                <a:lnTo>
                  <a:pt x="3934101" y="1190066"/>
                </a:lnTo>
                <a:lnTo>
                  <a:pt x="0" y="119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95607">
            <a:off x="8093623" y="1319214"/>
            <a:ext cx="5040526" cy="1524759"/>
          </a:xfrm>
          <a:custGeom>
            <a:avLst/>
            <a:gdLst/>
            <a:ahLst/>
            <a:cxnLst/>
            <a:rect r="r" b="b" t="t" l="l"/>
            <a:pathLst>
              <a:path h="1524759" w="5040526">
                <a:moveTo>
                  <a:pt x="0" y="0"/>
                </a:moveTo>
                <a:lnTo>
                  <a:pt x="5040526" y="0"/>
                </a:lnTo>
                <a:lnTo>
                  <a:pt x="5040526" y="1524759"/>
                </a:lnTo>
                <a:lnTo>
                  <a:pt x="0" y="1524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035534" y="2708131"/>
            <a:ext cx="2381863" cy="226277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139238" y="4962842"/>
            <a:ext cx="952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34043" y="2780416"/>
            <a:ext cx="5763347" cy="64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4"/>
              </a:lnSpc>
            </a:pPr>
            <a:r>
              <a:rPr lang="en-US" sz="377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centro de notificaciones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03756" y="3801416"/>
            <a:ext cx="7747970" cy="168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Las notificaciones se mostrarán </a:t>
            </a:r>
          </a:p>
          <a:p>
            <a:pPr algn="ctr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 día o dos antes de la tarea o actividad </a:t>
            </a:r>
          </a:p>
          <a:p>
            <a:pPr algn="ctr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realizada </a:t>
            </a:r>
          </a:p>
          <a:p>
            <a:pPr algn="ctr">
              <a:lnSpc>
                <a:spcPts val="339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86520" y="5872175"/>
            <a:ext cx="87567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Horarios y Ayuda de sueño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15717" y="8083245"/>
            <a:ext cx="35726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Calendario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2399" y="537527"/>
            <a:ext cx="326499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21937">
                <a:alpha val="100000"/>
              </a:srgbClr>
            </a:gs>
            <a:gs pos="100000">
              <a:srgbClr val="0330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6628">
            <a:off x="-290574" y="4915805"/>
            <a:ext cx="8057834" cy="6873252"/>
          </a:xfrm>
          <a:custGeom>
            <a:avLst/>
            <a:gdLst/>
            <a:ahLst/>
            <a:cxnLst/>
            <a:rect r="r" b="b" t="t" l="l"/>
            <a:pathLst>
              <a:path h="6873252" w="8057834">
                <a:moveTo>
                  <a:pt x="0" y="0"/>
                </a:moveTo>
                <a:lnTo>
                  <a:pt x="8057833" y="0"/>
                </a:lnTo>
                <a:lnTo>
                  <a:pt x="8057833" y="6873252"/>
                </a:lnTo>
                <a:lnTo>
                  <a:pt x="0" y="6873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7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4003" y="610204"/>
            <a:ext cx="4465297" cy="9066593"/>
          </a:xfrm>
          <a:custGeom>
            <a:avLst/>
            <a:gdLst/>
            <a:ahLst/>
            <a:cxnLst/>
            <a:rect r="r" b="b" t="t" l="l"/>
            <a:pathLst>
              <a:path h="9066593" w="4465297">
                <a:moveTo>
                  <a:pt x="0" y="0"/>
                </a:moveTo>
                <a:lnTo>
                  <a:pt x="4465297" y="0"/>
                </a:lnTo>
                <a:lnTo>
                  <a:pt x="4465297" y="9066592"/>
                </a:lnTo>
                <a:lnTo>
                  <a:pt x="0" y="9066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943358"/>
            <a:ext cx="5320662" cy="2200142"/>
          </a:xfrm>
          <a:custGeom>
            <a:avLst/>
            <a:gdLst/>
            <a:ahLst/>
            <a:cxnLst/>
            <a:rect r="r" b="b" t="t" l="l"/>
            <a:pathLst>
              <a:path h="2200142" w="5320662">
                <a:moveTo>
                  <a:pt x="0" y="0"/>
                </a:moveTo>
                <a:lnTo>
                  <a:pt x="5320662" y="0"/>
                </a:lnTo>
                <a:lnTo>
                  <a:pt x="5320662" y="2200142"/>
                </a:lnTo>
                <a:lnTo>
                  <a:pt x="0" y="2200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095" r="0" b="-1909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9550" y="467329"/>
            <a:ext cx="5186955" cy="264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0"/>
              </a:lnSpc>
            </a:pPr>
            <a:r>
              <a:rPr lang="en-US" sz="758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Calendario</a:t>
            </a:r>
          </a:p>
          <a:p>
            <a:pPr algn="ctr">
              <a:lnSpc>
                <a:spcPts val="106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009550" y="3046584"/>
            <a:ext cx="51869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653740" y="3175244"/>
            <a:ext cx="680718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Permite gestionar eventos futuros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21937">
                <a:alpha val="100000"/>
              </a:srgbClr>
            </a:gs>
            <a:gs pos="100000">
              <a:srgbClr val="0330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12207" y="2557013"/>
            <a:ext cx="8218514" cy="7437755"/>
          </a:xfrm>
          <a:custGeom>
            <a:avLst/>
            <a:gdLst/>
            <a:ahLst/>
            <a:cxnLst/>
            <a:rect r="r" b="b" t="t" l="l"/>
            <a:pathLst>
              <a:path h="7437755" w="8218514">
                <a:moveTo>
                  <a:pt x="0" y="0"/>
                </a:moveTo>
                <a:lnTo>
                  <a:pt x="8218513" y="0"/>
                </a:lnTo>
                <a:lnTo>
                  <a:pt x="8218513" y="7437755"/>
                </a:lnTo>
                <a:lnTo>
                  <a:pt x="0" y="7437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1614"/>
            <a:ext cx="3741923" cy="7675739"/>
          </a:xfrm>
          <a:custGeom>
            <a:avLst/>
            <a:gdLst/>
            <a:ahLst/>
            <a:cxnLst/>
            <a:rect r="r" b="b" t="t" l="l"/>
            <a:pathLst>
              <a:path h="7675739" w="3741923">
                <a:moveTo>
                  <a:pt x="0" y="0"/>
                </a:moveTo>
                <a:lnTo>
                  <a:pt x="3741923" y="0"/>
                </a:lnTo>
                <a:lnTo>
                  <a:pt x="3741923" y="7675740"/>
                </a:lnTo>
                <a:lnTo>
                  <a:pt x="0" y="767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70129" y="5705273"/>
            <a:ext cx="5109452" cy="5247191"/>
          </a:xfrm>
          <a:custGeom>
            <a:avLst/>
            <a:gdLst/>
            <a:ahLst/>
            <a:cxnLst/>
            <a:rect r="r" b="b" t="t" l="l"/>
            <a:pathLst>
              <a:path h="5247191" w="5109452">
                <a:moveTo>
                  <a:pt x="0" y="0"/>
                </a:moveTo>
                <a:lnTo>
                  <a:pt x="5109452" y="0"/>
                </a:lnTo>
                <a:lnTo>
                  <a:pt x="5109452" y="5247190"/>
                </a:lnTo>
                <a:lnTo>
                  <a:pt x="0" y="524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12207" y="933450"/>
            <a:ext cx="52000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¿Duermes bien?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7172" y="3332480"/>
            <a:ext cx="628858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Ciclo de sueño REM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719783" y="4561787"/>
            <a:ext cx="7556378" cy="40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38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sueño REM ayuda a  conciliar  a</a:t>
            </a:r>
          </a:p>
          <a:p>
            <a:pPr algn="ctr">
              <a:lnSpc>
                <a:spcPts val="5350"/>
              </a:lnSpc>
            </a:pPr>
            <a:r>
              <a:rPr lang="en-US" sz="38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memoria,procesos,</a:t>
            </a:r>
          </a:p>
          <a:p>
            <a:pPr algn="ctr">
              <a:lnSpc>
                <a:spcPts val="5350"/>
              </a:lnSpc>
            </a:pPr>
            <a:r>
              <a:rPr lang="en-US" sz="38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emociones el desarrollo</a:t>
            </a:r>
          </a:p>
          <a:p>
            <a:pPr algn="ctr">
              <a:lnSpc>
                <a:spcPts val="5350"/>
              </a:lnSpc>
            </a:pPr>
            <a:r>
              <a:rPr lang="en-US" sz="38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cerebral ,favoreciendo</a:t>
            </a:r>
          </a:p>
          <a:p>
            <a:pPr algn="ctr">
              <a:lnSpc>
                <a:spcPts val="5350"/>
              </a:lnSpc>
            </a:pPr>
            <a:r>
              <a:rPr lang="en-US" sz="38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el aprendizaje y </a:t>
            </a:r>
          </a:p>
          <a:p>
            <a:pPr algn="ctr">
              <a:lnSpc>
                <a:spcPts val="5350"/>
              </a:lnSpc>
            </a:pPr>
            <a:r>
              <a:rPr lang="en-US" sz="38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bienestar emocional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21937">
                <a:alpha val="100000"/>
              </a:srgbClr>
            </a:gs>
            <a:gs pos="100000">
              <a:srgbClr val="0330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9" y="1115394"/>
            <a:ext cx="9135911" cy="8056212"/>
          </a:xfrm>
          <a:custGeom>
            <a:avLst/>
            <a:gdLst/>
            <a:ahLst/>
            <a:cxnLst/>
            <a:rect r="r" b="b" t="t" l="l"/>
            <a:pathLst>
              <a:path h="8056212" w="9135911">
                <a:moveTo>
                  <a:pt x="0" y="0"/>
                </a:moveTo>
                <a:lnTo>
                  <a:pt x="9135911" y="0"/>
                </a:lnTo>
                <a:lnTo>
                  <a:pt x="9135911" y="8056212"/>
                </a:lnTo>
                <a:lnTo>
                  <a:pt x="0" y="8056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865" y="1166793"/>
            <a:ext cx="3877289" cy="7953413"/>
          </a:xfrm>
          <a:custGeom>
            <a:avLst/>
            <a:gdLst/>
            <a:ahLst/>
            <a:cxnLst/>
            <a:rect r="r" b="b" t="t" l="l"/>
            <a:pathLst>
              <a:path h="7953413" w="3877289">
                <a:moveTo>
                  <a:pt x="0" y="0"/>
                </a:moveTo>
                <a:lnTo>
                  <a:pt x="3877289" y="0"/>
                </a:lnTo>
                <a:lnTo>
                  <a:pt x="3877289" y="7953414"/>
                </a:lnTo>
                <a:lnTo>
                  <a:pt x="0" y="7953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34776" y="-228007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76113" y="2873780"/>
            <a:ext cx="3583187" cy="7523751"/>
          </a:xfrm>
          <a:custGeom>
            <a:avLst/>
            <a:gdLst/>
            <a:ahLst/>
            <a:cxnLst/>
            <a:rect r="r" b="b" t="t" l="l"/>
            <a:pathLst>
              <a:path h="7523751" w="3583187">
                <a:moveTo>
                  <a:pt x="0" y="0"/>
                </a:moveTo>
                <a:lnTo>
                  <a:pt x="3583187" y="0"/>
                </a:lnTo>
                <a:lnTo>
                  <a:pt x="3583187" y="7523752"/>
                </a:lnTo>
                <a:lnTo>
                  <a:pt x="0" y="7523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7186" y="6635656"/>
            <a:ext cx="5539896" cy="3116191"/>
          </a:xfrm>
          <a:custGeom>
            <a:avLst/>
            <a:gdLst/>
            <a:ahLst/>
            <a:cxnLst/>
            <a:rect r="r" b="b" t="t" l="l"/>
            <a:pathLst>
              <a:path h="3116191" w="5539896">
                <a:moveTo>
                  <a:pt x="0" y="0"/>
                </a:moveTo>
                <a:lnTo>
                  <a:pt x="5539896" y="0"/>
                </a:lnTo>
                <a:lnTo>
                  <a:pt x="5539896" y="3116191"/>
                </a:lnTo>
                <a:lnTo>
                  <a:pt x="0" y="3116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73742" y="1338221"/>
            <a:ext cx="66329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 solución al dormi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89440" y="2592897"/>
            <a:ext cx="4623340" cy="2550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4"/>
              </a:lnSpc>
            </a:pPr>
            <a:r>
              <a:rPr lang="en-US" sz="362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Puedes calcular por medio de ciclos REM</a:t>
            </a:r>
          </a:p>
          <a:p>
            <a:pPr algn="ctr">
              <a:lnSpc>
                <a:spcPts val="5074"/>
              </a:lnSpc>
            </a:pPr>
            <a:r>
              <a:rPr lang="en-US" sz="362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periodo perfecto </a:t>
            </a:r>
          </a:p>
          <a:p>
            <a:pPr algn="ctr">
              <a:lnSpc>
                <a:spcPts val="5074"/>
              </a:lnSpc>
            </a:pPr>
            <a:r>
              <a:rPr lang="en-US" sz="362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dormir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21937">
                <a:alpha val="100000"/>
              </a:srgbClr>
            </a:gs>
            <a:gs pos="100000">
              <a:srgbClr val="0330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93416" y="591207"/>
            <a:ext cx="4381582" cy="9141409"/>
          </a:xfrm>
          <a:custGeom>
            <a:avLst/>
            <a:gdLst/>
            <a:ahLst/>
            <a:cxnLst/>
            <a:rect r="r" b="b" t="t" l="l"/>
            <a:pathLst>
              <a:path h="9141409" w="4381582">
                <a:moveTo>
                  <a:pt x="0" y="0"/>
                </a:moveTo>
                <a:lnTo>
                  <a:pt x="4381582" y="0"/>
                </a:lnTo>
                <a:lnTo>
                  <a:pt x="4381582" y="9141409"/>
                </a:lnTo>
                <a:lnTo>
                  <a:pt x="0" y="914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" t="0" r="-20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89370" y="3046466"/>
            <a:ext cx="3989674" cy="4727470"/>
            <a:chOff x="0" y="0"/>
            <a:chExt cx="1050778" cy="12450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0778" cy="1245095"/>
            </a:xfrm>
            <a:custGeom>
              <a:avLst/>
              <a:gdLst/>
              <a:ahLst/>
              <a:cxnLst/>
              <a:rect r="r" b="b" t="t" l="l"/>
              <a:pathLst>
                <a:path h="1245095" w="1050778">
                  <a:moveTo>
                    <a:pt x="0" y="0"/>
                  </a:moveTo>
                  <a:lnTo>
                    <a:pt x="1050778" y="0"/>
                  </a:lnTo>
                  <a:lnTo>
                    <a:pt x="1050778" y="1245095"/>
                  </a:lnTo>
                  <a:lnTo>
                    <a:pt x="0" y="12450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0778" cy="1283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98007" y="2228470"/>
            <a:ext cx="2972400" cy="540436"/>
          </a:xfrm>
          <a:custGeom>
            <a:avLst/>
            <a:gdLst/>
            <a:ahLst/>
            <a:cxnLst/>
            <a:rect r="r" b="b" t="t" l="l"/>
            <a:pathLst>
              <a:path h="540436" w="2972400">
                <a:moveTo>
                  <a:pt x="0" y="0"/>
                </a:moveTo>
                <a:lnTo>
                  <a:pt x="2972401" y="0"/>
                </a:lnTo>
                <a:lnTo>
                  <a:pt x="2972401" y="540437"/>
                </a:lnTo>
                <a:lnTo>
                  <a:pt x="0" y="54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77067" y="8183511"/>
            <a:ext cx="1266933" cy="637905"/>
            <a:chOff x="0" y="0"/>
            <a:chExt cx="333678" cy="1680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678" cy="168008"/>
            </a:xfrm>
            <a:custGeom>
              <a:avLst/>
              <a:gdLst/>
              <a:ahLst/>
              <a:cxnLst/>
              <a:rect r="r" b="b" t="t" l="l"/>
              <a:pathLst>
                <a:path h="168008" w="333678">
                  <a:moveTo>
                    <a:pt x="84004" y="0"/>
                  </a:moveTo>
                  <a:lnTo>
                    <a:pt x="249674" y="0"/>
                  </a:lnTo>
                  <a:cubicBezTo>
                    <a:pt x="271953" y="0"/>
                    <a:pt x="293320" y="8850"/>
                    <a:pt x="309074" y="24604"/>
                  </a:cubicBezTo>
                  <a:cubicBezTo>
                    <a:pt x="324827" y="40358"/>
                    <a:pt x="333678" y="61725"/>
                    <a:pt x="333678" y="84004"/>
                  </a:cubicBezTo>
                  <a:lnTo>
                    <a:pt x="333678" y="84004"/>
                  </a:lnTo>
                  <a:cubicBezTo>
                    <a:pt x="333678" y="130398"/>
                    <a:pt x="296068" y="168008"/>
                    <a:pt x="249674" y="168008"/>
                  </a:cubicBezTo>
                  <a:lnTo>
                    <a:pt x="84004" y="168008"/>
                  </a:lnTo>
                  <a:cubicBezTo>
                    <a:pt x="61725" y="168008"/>
                    <a:pt x="40358" y="159158"/>
                    <a:pt x="24604" y="143404"/>
                  </a:cubicBezTo>
                  <a:cubicBezTo>
                    <a:pt x="8850" y="127650"/>
                    <a:pt x="0" y="106283"/>
                    <a:pt x="0" y="84004"/>
                  </a:cubicBezTo>
                  <a:lnTo>
                    <a:pt x="0" y="84004"/>
                  </a:lnTo>
                  <a:cubicBezTo>
                    <a:pt x="0" y="61725"/>
                    <a:pt x="8850" y="40358"/>
                    <a:pt x="24604" y="24604"/>
                  </a:cubicBezTo>
                  <a:cubicBezTo>
                    <a:pt x="40358" y="8850"/>
                    <a:pt x="61725" y="0"/>
                    <a:pt x="840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3678" cy="206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50708" y="8183511"/>
            <a:ext cx="1219700" cy="637905"/>
            <a:chOff x="0" y="0"/>
            <a:chExt cx="321238" cy="1680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1238" cy="168008"/>
            </a:xfrm>
            <a:custGeom>
              <a:avLst/>
              <a:gdLst/>
              <a:ahLst/>
              <a:cxnLst/>
              <a:rect r="r" b="b" t="t" l="l"/>
              <a:pathLst>
                <a:path h="168008" w="321238">
                  <a:moveTo>
                    <a:pt x="84004" y="0"/>
                  </a:moveTo>
                  <a:lnTo>
                    <a:pt x="237234" y="0"/>
                  </a:lnTo>
                  <a:cubicBezTo>
                    <a:pt x="283628" y="0"/>
                    <a:pt x="321238" y="37610"/>
                    <a:pt x="321238" y="84004"/>
                  </a:cubicBezTo>
                  <a:lnTo>
                    <a:pt x="321238" y="84004"/>
                  </a:lnTo>
                  <a:cubicBezTo>
                    <a:pt x="321238" y="106283"/>
                    <a:pt x="312387" y="127650"/>
                    <a:pt x="296634" y="143404"/>
                  </a:cubicBezTo>
                  <a:cubicBezTo>
                    <a:pt x="280880" y="159158"/>
                    <a:pt x="259513" y="168008"/>
                    <a:pt x="237234" y="168008"/>
                  </a:cubicBezTo>
                  <a:lnTo>
                    <a:pt x="84004" y="168008"/>
                  </a:lnTo>
                  <a:cubicBezTo>
                    <a:pt x="61725" y="168008"/>
                    <a:pt x="40358" y="159158"/>
                    <a:pt x="24604" y="143404"/>
                  </a:cubicBezTo>
                  <a:cubicBezTo>
                    <a:pt x="8850" y="127650"/>
                    <a:pt x="0" y="106283"/>
                    <a:pt x="0" y="84004"/>
                  </a:cubicBezTo>
                  <a:lnTo>
                    <a:pt x="0" y="84004"/>
                  </a:lnTo>
                  <a:cubicBezTo>
                    <a:pt x="0" y="61725"/>
                    <a:pt x="8850" y="40358"/>
                    <a:pt x="24604" y="24604"/>
                  </a:cubicBezTo>
                  <a:cubicBezTo>
                    <a:pt x="40358" y="8850"/>
                    <a:pt x="61725" y="0"/>
                    <a:pt x="840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1238" cy="206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89370" y="3785804"/>
            <a:ext cx="3988132" cy="3988132"/>
          </a:xfrm>
          <a:custGeom>
            <a:avLst/>
            <a:gdLst/>
            <a:ahLst/>
            <a:cxnLst/>
            <a:rect r="r" b="b" t="t" l="l"/>
            <a:pathLst>
              <a:path h="3988132" w="3988132">
                <a:moveTo>
                  <a:pt x="0" y="0"/>
                </a:moveTo>
                <a:lnTo>
                  <a:pt x="3988132" y="0"/>
                </a:lnTo>
                <a:lnTo>
                  <a:pt x="3988132" y="3988132"/>
                </a:lnTo>
                <a:lnTo>
                  <a:pt x="0" y="3988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623376" y="3785804"/>
            <a:ext cx="716422" cy="807654"/>
            <a:chOff x="0" y="0"/>
            <a:chExt cx="188687" cy="2127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8687" cy="212716"/>
            </a:xfrm>
            <a:custGeom>
              <a:avLst/>
              <a:gdLst/>
              <a:ahLst/>
              <a:cxnLst/>
              <a:rect r="r" b="b" t="t" l="l"/>
              <a:pathLst>
                <a:path h="212716" w="188687">
                  <a:moveTo>
                    <a:pt x="0" y="0"/>
                  </a:moveTo>
                  <a:lnTo>
                    <a:pt x="188687" y="0"/>
                  </a:lnTo>
                  <a:lnTo>
                    <a:pt x="188687" y="212716"/>
                  </a:lnTo>
                  <a:lnTo>
                    <a:pt x="0" y="212716"/>
                  </a:lnTo>
                  <a:close/>
                </a:path>
              </a:pathLst>
            </a:custGeom>
            <a:solidFill>
              <a:srgbClr val="7A797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88687" cy="231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INGLÉS AVANZADO II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18153" y="3785804"/>
            <a:ext cx="716422" cy="807654"/>
            <a:chOff x="0" y="0"/>
            <a:chExt cx="188687" cy="2127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8687" cy="212716"/>
            </a:xfrm>
            <a:custGeom>
              <a:avLst/>
              <a:gdLst/>
              <a:ahLst/>
              <a:cxnLst/>
              <a:rect r="r" b="b" t="t" l="l"/>
              <a:pathLst>
                <a:path h="212716" w="188687">
                  <a:moveTo>
                    <a:pt x="0" y="0"/>
                  </a:moveTo>
                  <a:lnTo>
                    <a:pt x="188687" y="0"/>
                  </a:lnTo>
                  <a:lnTo>
                    <a:pt x="188687" y="212716"/>
                  </a:lnTo>
                  <a:lnTo>
                    <a:pt x="0" y="212716"/>
                  </a:lnTo>
                  <a:close/>
                </a:path>
              </a:pathLst>
            </a:custGeom>
            <a:solidFill>
              <a:srgbClr val="7A797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88687" cy="231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INGLÉS AVANZADO II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810875" y="3785804"/>
            <a:ext cx="716422" cy="807654"/>
            <a:chOff x="0" y="0"/>
            <a:chExt cx="188687" cy="2127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8687" cy="212716"/>
            </a:xfrm>
            <a:custGeom>
              <a:avLst/>
              <a:gdLst/>
              <a:ahLst/>
              <a:cxnLst/>
              <a:rect r="r" b="b" t="t" l="l"/>
              <a:pathLst>
                <a:path h="212716" w="188687">
                  <a:moveTo>
                    <a:pt x="0" y="0"/>
                  </a:moveTo>
                  <a:lnTo>
                    <a:pt x="188687" y="0"/>
                  </a:lnTo>
                  <a:lnTo>
                    <a:pt x="188687" y="212716"/>
                  </a:lnTo>
                  <a:lnTo>
                    <a:pt x="0" y="212716"/>
                  </a:lnTo>
                  <a:close/>
                </a:path>
              </a:pathLst>
            </a:custGeom>
            <a:solidFill>
              <a:srgbClr val="7A797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88687" cy="231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INGLÉS AVANZADO II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623376" y="4602547"/>
            <a:ext cx="716422" cy="807654"/>
            <a:chOff x="0" y="0"/>
            <a:chExt cx="188687" cy="2127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8687" cy="212716"/>
            </a:xfrm>
            <a:custGeom>
              <a:avLst/>
              <a:gdLst/>
              <a:ahLst/>
              <a:cxnLst/>
              <a:rect r="r" b="b" t="t" l="l"/>
              <a:pathLst>
                <a:path h="212716" w="188687">
                  <a:moveTo>
                    <a:pt x="0" y="0"/>
                  </a:moveTo>
                  <a:lnTo>
                    <a:pt x="188687" y="0"/>
                  </a:lnTo>
                  <a:lnTo>
                    <a:pt x="188687" y="212716"/>
                  </a:lnTo>
                  <a:lnTo>
                    <a:pt x="0" y="212716"/>
                  </a:lnTo>
                  <a:close/>
                </a:path>
              </a:pathLst>
            </a:custGeom>
            <a:solidFill>
              <a:srgbClr val="4289C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88687" cy="231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CALCULO II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218153" y="4602547"/>
            <a:ext cx="716422" cy="807654"/>
            <a:chOff x="0" y="0"/>
            <a:chExt cx="188687" cy="21271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8687" cy="212716"/>
            </a:xfrm>
            <a:custGeom>
              <a:avLst/>
              <a:gdLst/>
              <a:ahLst/>
              <a:cxnLst/>
              <a:rect r="r" b="b" t="t" l="l"/>
              <a:pathLst>
                <a:path h="212716" w="188687">
                  <a:moveTo>
                    <a:pt x="0" y="0"/>
                  </a:moveTo>
                  <a:lnTo>
                    <a:pt x="188687" y="0"/>
                  </a:lnTo>
                  <a:lnTo>
                    <a:pt x="188687" y="212716"/>
                  </a:lnTo>
                  <a:lnTo>
                    <a:pt x="0" y="212716"/>
                  </a:lnTo>
                  <a:close/>
                </a:path>
              </a:pathLst>
            </a:custGeom>
            <a:solidFill>
              <a:srgbClr val="4289C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188687" cy="231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CALCULO II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10875" y="4566854"/>
            <a:ext cx="716422" cy="807654"/>
            <a:chOff x="0" y="0"/>
            <a:chExt cx="188687" cy="21271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88687" cy="212716"/>
            </a:xfrm>
            <a:custGeom>
              <a:avLst/>
              <a:gdLst/>
              <a:ahLst/>
              <a:cxnLst/>
              <a:rect r="r" b="b" t="t" l="l"/>
              <a:pathLst>
                <a:path h="212716" w="188687">
                  <a:moveTo>
                    <a:pt x="0" y="0"/>
                  </a:moveTo>
                  <a:lnTo>
                    <a:pt x="188687" y="0"/>
                  </a:lnTo>
                  <a:lnTo>
                    <a:pt x="188687" y="212716"/>
                  </a:lnTo>
                  <a:lnTo>
                    <a:pt x="0" y="212716"/>
                  </a:lnTo>
                  <a:close/>
                </a:path>
              </a:pathLst>
            </a:custGeom>
            <a:solidFill>
              <a:srgbClr val="4289C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88687" cy="231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CALCULO II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620060" y="5410201"/>
            <a:ext cx="719738" cy="857885"/>
            <a:chOff x="0" y="0"/>
            <a:chExt cx="189561" cy="22594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9561" cy="225945"/>
            </a:xfrm>
            <a:custGeom>
              <a:avLst/>
              <a:gdLst/>
              <a:ahLst/>
              <a:cxnLst/>
              <a:rect r="r" b="b" t="t" l="l"/>
              <a:pathLst>
                <a:path h="225945" w="189561">
                  <a:moveTo>
                    <a:pt x="0" y="0"/>
                  </a:moveTo>
                  <a:lnTo>
                    <a:pt x="189561" y="0"/>
                  </a:lnTo>
                  <a:lnTo>
                    <a:pt x="189561" y="225945"/>
                  </a:lnTo>
                  <a:lnTo>
                    <a:pt x="0" y="225945"/>
                  </a:lnTo>
                  <a:close/>
                </a:path>
              </a:pathLst>
            </a:custGeom>
            <a:solidFill>
              <a:srgbClr val="ECBF0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189561" cy="244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ALGEBRA LINEAL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214837" y="5419726"/>
            <a:ext cx="719738" cy="857885"/>
            <a:chOff x="0" y="0"/>
            <a:chExt cx="189561" cy="22594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9561" cy="225945"/>
            </a:xfrm>
            <a:custGeom>
              <a:avLst/>
              <a:gdLst/>
              <a:ahLst/>
              <a:cxnLst/>
              <a:rect r="r" b="b" t="t" l="l"/>
              <a:pathLst>
                <a:path h="225945" w="189561">
                  <a:moveTo>
                    <a:pt x="0" y="0"/>
                  </a:moveTo>
                  <a:lnTo>
                    <a:pt x="189561" y="0"/>
                  </a:lnTo>
                  <a:lnTo>
                    <a:pt x="189561" y="225945"/>
                  </a:lnTo>
                  <a:lnTo>
                    <a:pt x="0" y="225945"/>
                  </a:lnTo>
                  <a:close/>
                </a:path>
              </a:pathLst>
            </a:custGeom>
            <a:solidFill>
              <a:srgbClr val="ECBF0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189561" cy="244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ALGEBRA LINEAL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807559" y="5374509"/>
            <a:ext cx="719738" cy="857885"/>
            <a:chOff x="0" y="0"/>
            <a:chExt cx="189561" cy="22594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89561" cy="225945"/>
            </a:xfrm>
            <a:custGeom>
              <a:avLst/>
              <a:gdLst/>
              <a:ahLst/>
              <a:cxnLst/>
              <a:rect r="r" b="b" t="t" l="l"/>
              <a:pathLst>
                <a:path h="225945" w="189561">
                  <a:moveTo>
                    <a:pt x="0" y="0"/>
                  </a:moveTo>
                  <a:lnTo>
                    <a:pt x="189561" y="0"/>
                  </a:lnTo>
                  <a:lnTo>
                    <a:pt x="189561" y="225945"/>
                  </a:lnTo>
                  <a:lnTo>
                    <a:pt x="0" y="225945"/>
                  </a:lnTo>
                  <a:close/>
                </a:path>
              </a:pathLst>
            </a:custGeom>
            <a:solidFill>
              <a:srgbClr val="ECBF0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189561" cy="244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ALGEBRA LINEAL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423478" y="4623460"/>
            <a:ext cx="690617" cy="765828"/>
            <a:chOff x="0" y="0"/>
            <a:chExt cx="181891" cy="2017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1891" cy="201700"/>
            </a:xfrm>
            <a:custGeom>
              <a:avLst/>
              <a:gdLst/>
              <a:ahLst/>
              <a:cxnLst/>
              <a:rect r="r" b="b" t="t" l="l"/>
              <a:pathLst>
                <a:path h="201700" w="181891">
                  <a:moveTo>
                    <a:pt x="0" y="0"/>
                  </a:moveTo>
                  <a:lnTo>
                    <a:pt x="181891" y="0"/>
                  </a:lnTo>
                  <a:lnTo>
                    <a:pt x="181891" y="201700"/>
                  </a:lnTo>
                  <a:lnTo>
                    <a:pt x="0" y="201700"/>
                  </a:lnTo>
                  <a:close/>
                </a:path>
              </a:pathLst>
            </a:custGeom>
            <a:solidFill>
              <a:srgbClr val="E683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181891" cy="220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TEORIA DE GRAFICAS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025759" y="4644373"/>
            <a:ext cx="690617" cy="765828"/>
            <a:chOff x="0" y="0"/>
            <a:chExt cx="181891" cy="2017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81891" cy="201700"/>
            </a:xfrm>
            <a:custGeom>
              <a:avLst/>
              <a:gdLst/>
              <a:ahLst/>
              <a:cxnLst/>
              <a:rect r="r" b="b" t="t" l="l"/>
              <a:pathLst>
                <a:path h="201700" w="181891">
                  <a:moveTo>
                    <a:pt x="0" y="0"/>
                  </a:moveTo>
                  <a:lnTo>
                    <a:pt x="181891" y="0"/>
                  </a:lnTo>
                  <a:lnTo>
                    <a:pt x="181891" y="201700"/>
                  </a:lnTo>
                  <a:lnTo>
                    <a:pt x="0" y="201700"/>
                  </a:lnTo>
                  <a:close/>
                </a:path>
              </a:pathLst>
            </a:custGeom>
            <a:solidFill>
              <a:srgbClr val="E683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181891" cy="220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TEORIA DE GRAFICAS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8423478" y="6170338"/>
            <a:ext cx="720522" cy="768005"/>
            <a:chOff x="0" y="0"/>
            <a:chExt cx="189767" cy="20227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89767" cy="202273"/>
            </a:xfrm>
            <a:custGeom>
              <a:avLst/>
              <a:gdLst/>
              <a:ahLst/>
              <a:cxnLst/>
              <a:rect r="r" b="b" t="t" l="l"/>
              <a:pathLst>
                <a:path h="202273" w="189767">
                  <a:moveTo>
                    <a:pt x="0" y="0"/>
                  </a:moveTo>
                  <a:lnTo>
                    <a:pt x="189767" y="0"/>
                  </a:lnTo>
                  <a:lnTo>
                    <a:pt x="189767" y="202273"/>
                  </a:lnTo>
                  <a:lnTo>
                    <a:pt x="0" y="202273"/>
                  </a:lnTo>
                  <a:close/>
                </a:path>
              </a:pathLst>
            </a:custGeom>
            <a:solidFill>
              <a:srgbClr val="EBB296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189767" cy="221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BASES DE DATOS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995853" y="6170338"/>
            <a:ext cx="720522" cy="768005"/>
            <a:chOff x="0" y="0"/>
            <a:chExt cx="189767" cy="20227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89767" cy="202273"/>
            </a:xfrm>
            <a:custGeom>
              <a:avLst/>
              <a:gdLst/>
              <a:ahLst/>
              <a:cxnLst/>
              <a:rect r="r" b="b" t="t" l="l"/>
              <a:pathLst>
                <a:path h="202273" w="189767">
                  <a:moveTo>
                    <a:pt x="0" y="0"/>
                  </a:moveTo>
                  <a:lnTo>
                    <a:pt x="189767" y="0"/>
                  </a:lnTo>
                  <a:lnTo>
                    <a:pt x="189767" y="202273"/>
                  </a:lnTo>
                  <a:lnTo>
                    <a:pt x="0" y="202273"/>
                  </a:lnTo>
                  <a:close/>
                </a:path>
              </a:pathLst>
            </a:custGeom>
            <a:solidFill>
              <a:srgbClr val="EBB296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9050"/>
              <a:ext cx="189767" cy="221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  <a:r>
                <a:rPr lang="en-US" b="true" sz="800">
                  <a:solidFill>
                    <a:srgbClr val="07070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BASES DE DATOS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0" y="5779870"/>
            <a:ext cx="3072839" cy="4114800"/>
          </a:xfrm>
          <a:custGeom>
            <a:avLst/>
            <a:gdLst/>
            <a:ahLst/>
            <a:cxnLst/>
            <a:rect r="r" b="b" t="t" l="l"/>
            <a:pathLst>
              <a:path h="4114800" w="3072839">
                <a:moveTo>
                  <a:pt x="0" y="0"/>
                </a:moveTo>
                <a:lnTo>
                  <a:pt x="3072839" y="0"/>
                </a:lnTo>
                <a:lnTo>
                  <a:pt x="3072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813348" y="74831"/>
            <a:ext cx="3911134" cy="4114800"/>
          </a:xfrm>
          <a:custGeom>
            <a:avLst/>
            <a:gdLst/>
            <a:ahLst/>
            <a:cxnLst/>
            <a:rect r="r" b="b" t="t" l="l"/>
            <a:pathLst>
              <a:path h="4114800" w="3911134">
                <a:moveTo>
                  <a:pt x="0" y="0"/>
                </a:moveTo>
                <a:lnTo>
                  <a:pt x="3911135" y="0"/>
                </a:lnTo>
                <a:lnTo>
                  <a:pt x="3911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4042937" y="5419726"/>
            <a:ext cx="2902804" cy="4114800"/>
          </a:xfrm>
          <a:custGeom>
            <a:avLst/>
            <a:gdLst/>
            <a:ahLst/>
            <a:cxnLst/>
            <a:rect r="r" b="b" t="t" l="l"/>
            <a:pathLst>
              <a:path h="4114800" w="2902804">
                <a:moveTo>
                  <a:pt x="0" y="0"/>
                </a:moveTo>
                <a:lnTo>
                  <a:pt x="2902804" y="0"/>
                </a:lnTo>
                <a:lnTo>
                  <a:pt x="29028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8917085" y="2318031"/>
            <a:ext cx="133424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HORARIO 1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760105" y="8217984"/>
            <a:ext cx="1500856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HORARIOS GUARDOS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710130" y="8217984"/>
            <a:ext cx="1500856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NUEVO HORARIO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589370" y="3521644"/>
            <a:ext cx="75042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393572" y="3521644"/>
            <a:ext cx="75042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201150" y="3521644"/>
            <a:ext cx="75042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008728" y="3521644"/>
            <a:ext cx="75042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835772" y="3521644"/>
            <a:ext cx="75042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28700" y="957887"/>
            <a:ext cx="532217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Agrega horarios personalizados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937123" y="5314951"/>
            <a:ext cx="532217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Gestiona tus materias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DAGja9VFzeo</dc:identifier>
  <dcterms:modified xsi:type="dcterms:W3CDTF">2011-08-01T06:04:30Z</dcterms:modified>
  <cp:revision>1</cp:revision>
  <dc:title>Mobile Apps</dc:title>
</cp:coreProperties>
</file>